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8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274EB-8412-E6E1-AF52-8F2593974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26D878-74AB-6C9B-E61C-67B9C46B2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AC9E9-2F6C-3393-1650-6A9055E4B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9FE1-D5BA-4AF1-BCE1-C1F2E96F38E7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4FB78-6C48-CA91-3FA3-DAA30E1E3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E4BAD-1D1E-FB5B-832C-976CEA33C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ECBE-1BB9-40C2-8EBB-A2BA27A30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3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8A002-F5CE-3BCD-07A4-DA7F24B6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AA39B8-510C-4D13-C84F-779152EB14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89F55-ED2A-43D6-0F76-31B89F400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9FE1-D5BA-4AF1-BCE1-C1F2E96F38E7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2734D-C62C-0244-91C7-5FBC15336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846E7-2FCE-B1D5-889E-FD5A14E2F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ECBE-1BB9-40C2-8EBB-A2BA27A30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62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371E35-05C0-B239-DB0A-4231CCC695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482CFD-BD5C-0850-3D7B-5047D0F3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AEE55-88AA-60D5-BAF2-EDF08A875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9FE1-D5BA-4AF1-BCE1-C1F2E96F38E7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D5E0A-C89F-4740-99E0-4AA2649FC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18E6B-1C5B-B548-463D-FEF6E4633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ECBE-1BB9-40C2-8EBB-A2BA27A30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7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152FE-D4A2-F19C-6AA8-0C45E5F30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9F3C2-E59C-9135-C751-FC306040B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A0059-4E46-D3E9-303D-0C6E53D26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9FE1-D5BA-4AF1-BCE1-C1F2E96F38E7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8DE4A-7F84-C97E-7C86-4548CE44C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8A427-843D-049C-52F9-9ACC98C69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ECBE-1BB9-40C2-8EBB-A2BA27A30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5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07DE-45EA-8CFD-FEBB-73290D30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6AC7F-C6F3-2A4F-63F9-84C65BCF2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672E9-5712-5B19-13E0-8E792A692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9FE1-D5BA-4AF1-BCE1-C1F2E96F38E7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FC206-A81C-4E71-41A3-C0BF3B2B2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A42A6-1FBE-4D4D-4C26-29749589C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ECBE-1BB9-40C2-8EBB-A2BA27A30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46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93677-C306-10D5-BD74-0C02E3BF1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B630E-0CB0-74E1-F4C6-2BFF342317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E8C943-5DB6-33F8-9E0E-5E74066E4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8BE30F-298C-1F97-CEE8-C59129414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9FE1-D5BA-4AF1-BCE1-C1F2E96F38E7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561E35-818F-A0B4-F87F-6FF3DE9E5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1B54FB-9BF2-BBD8-E6F0-79FEDE94F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ECBE-1BB9-40C2-8EBB-A2BA27A30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11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FD81E-04F9-4AE3-0AA9-28C8408F9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AFA06-56B6-4513-13BA-03CDE7AF9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3DCA33-6B9B-53B2-A5B1-3FC931888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C11CE1-10C1-EA9A-E452-1C723C3BC2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E766AA-CF21-FBFE-B03F-10A64D6D41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A7D144-D482-6B2C-8583-5B9E862C3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9FE1-D5BA-4AF1-BCE1-C1F2E96F38E7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89012C-C62D-D3A8-D494-C70F2336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32BFF5-27AD-1118-CA93-8CBAE486F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ECBE-1BB9-40C2-8EBB-A2BA27A30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D4DC3-94E8-DBE5-CBF2-C1FB5ECE2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F27386-9A0D-38E8-F1DE-E28B1D289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9FE1-D5BA-4AF1-BCE1-C1F2E96F38E7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280B02-8C88-6C67-9AA9-44D190272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DB1894-17A1-5363-E4AB-E8B7B2972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ECBE-1BB9-40C2-8EBB-A2BA27A30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81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735CEF-8BA3-9E02-1BB2-F8F010201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9FE1-D5BA-4AF1-BCE1-C1F2E96F38E7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72E2BC-286B-B8C3-2D10-D985DB137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4533C-8554-5018-EB95-CC66CF597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ECBE-1BB9-40C2-8EBB-A2BA27A30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5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09470-142F-AE79-14AD-723ACC808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43ACD-EE63-7F20-CBDB-24D978EDF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4A3AD8-D2DD-FE56-88E0-29EA9B9CA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792E30-45C6-E869-4D9B-C374487B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9FE1-D5BA-4AF1-BCE1-C1F2E96F38E7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99A80-99A6-9317-8416-6F095DC7D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3962AD-4B74-23C9-B1F1-4154E0496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ECBE-1BB9-40C2-8EBB-A2BA27A30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2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AC69D-2E21-3BFC-1C3F-D62FC6539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EEA8DB-E04D-23D8-49EB-74855E274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272BB8-B160-19D0-C8B6-4923C7B9B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690DF8-73F5-B13F-08C8-73373E96A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9FE1-D5BA-4AF1-BCE1-C1F2E96F38E7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8F095-5BC0-1901-3AC8-D4A41F4E8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94C0F8-7190-3AFC-4037-68CCDC9B2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ECBE-1BB9-40C2-8EBB-A2BA27A30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17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186421-073D-A64C-4DD6-96F701E52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70405-5D5C-FDD2-8E48-B25C11F3E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0D190-0C0F-E4CD-4C60-8750344B5E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F9FE1-D5BA-4AF1-BCE1-C1F2E96F38E7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A7F11-BD88-06F5-05B2-E18EFCF60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570F0-303A-0C48-47DF-ECB8B5560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8ECBE-1BB9-40C2-8EBB-A2BA27A30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8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35FB84-EF8F-DA1C-423B-41D7A71DE987}"/>
              </a:ext>
            </a:extLst>
          </p:cNvPr>
          <p:cNvSpPr txBox="1"/>
          <p:nvPr/>
        </p:nvSpPr>
        <p:spPr>
          <a:xfrm>
            <a:off x="6997833" y="1847654"/>
            <a:ext cx="24509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/>
              <a:t>ساز های زهی </a:t>
            </a:r>
          </a:p>
          <a:p>
            <a:pPr algn="r"/>
            <a:r>
              <a:rPr lang="fa-IR" dirty="0"/>
              <a:t>ساز های بادی </a:t>
            </a:r>
          </a:p>
          <a:p>
            <a:pPr algn="r"/>
            <a:r>
              <a:rPr lang="fa-IR" dirty="0"/>
              <a:t>ساز های کوبه ای ساز های صفحه کلید دار </a:t>
            </a:r>
          </a:p>
          <a:p>
            <a:pPr algn="r"/>
            <a:r>
              <a:rPr lang="fa-IR" dirty="0"/>
              <a:t>ساز های الکترونیکی </a:t>
            </a:r>
          </a:p>
          <a:p>
            <a:pPr algn="r"/>
            <a:r>
              <a:rPr lang="fa-IR" dirty="0"/>
              <a:t> </a:t>
            </a:r>
          </a:p>
          <a:p>
            <a:pPr algn="r"/>
            <a:endParaRPr lang="en-US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A8F0263B-FF10-4FF9-92EF-FF795B1639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541256"/>
            <a:ext cx="3040144" cy="304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9D7640-2D72-7EE3-2F5C-6E9379058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31C3E-4499-50B8-841E-ABA8A7850EA0}"/>
              </a:ext>
            </a:extLst>
          </p:cNvPr>
          <p:cNvSpPr/>
          <p:nvPr/>
        </p:nvSpPr>
        <p:spPr>
          <a:xfrm>
            <a:off x="3196007" y="1662987"/>
            <a:ext cx="57999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tr" panose="00000700000000000000" pitchFamily="2" charset="-78"/>
              </a:rPr>
              <a:t>خانواده ی ساز ها</a:t>
            </a:r>
            <a:endParaRPr lang="en-US" sz="7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4515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E13BA3-E748-8A5E-5C4B-1D6388D98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34" y="265459"/>
            <a:ext cx="3459637" cy="2308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8D02A8-C356-FF64-97AF-392C28505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039" y="2134337"/>
            <a:ext cx="6557632" cy="4396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9E95F7-4B8E-1190-038B-BC09E00279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7" r="41330"/>
          <a:stretch/>
        </p:blipFill>
        <p:spPr>
          <a:xfrm>
            <a:off x="846841" y="2954469"/>
            <a:ext cx="3271625" cy="3638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14B394A-A63D-E3DF-9177-66AA642A94C7}"/>
              </a:ext>
            </a:extLst>
          </p:cNvPr>
          <p:cNvSpPr/>
          <p:nvPr/>
        </p:nvSpPr>
        <p:spPr>
          <a:xfrm>
            <a:off x="6091264" y="497513"/>
            <a:ext cx="4283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0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orvarid" panose="00000400000000000000" pitchFamily="2" charset="-78"/>
              </a:rPr>
              <a:t>ساز های کوبه ای</a:t>
            </a:r>
            <a:endParaRPr lang="en-US" sz="54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orvarid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8690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7D1B3D-655F-464A-61D7-4416A0B90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48" y="2960507"/>
            <a:ext cx="3440586" cy="3440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26BFE0-4225-F8AC-8B2E-7EFEB88A4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9432">
            <a:off x="5127175" y="2309885"/>
            <a:ext cx="6458440" cy="34445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AC1B928-6C36-74B5-224A-9267AAC5F124}"/>
              </a:ext>
            </a:extLst>
          </p:cNvPr>
          <p:cNvSpPr/>
          <p:nvPr/>
        </p:nvSpPr>
        <p:spPr>
          <a:xfrm>
            <a:off x="7497779" y="456907"/>
            <a:ext cx="3663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orvarid" panose="00000400000000000000" pitchFamily="2" charset="-78"/>
              </a:rPr>
              <a:t>ساز های بادی</a:t>
            </a:r>
            <a:endParaRPr lang="en-US" sz="54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orvarid" panose="000004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73373F-E67F-472B-40FF-0ADE77CAEC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28" y="456907"/>
            <a:ext cx="3506771" cy="19725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50544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F63E97-C111-EB06-49BB-219CAB6B4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55" y="318358"/>
            <a:ext cx="3830825" cy="30119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3212F7-B59E-6683-8306-8930A48FF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833" y="131472"/>
            <a:ext cx="3387364" cy="30105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7618CB-A1C2-7B7D-0F63-206D97D1C2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364">
            <a:off x="689806" y="3958820"/>
            <a:ext cx="3608869" cy="24059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437E98-4BD9-3DE2-B201-0060F5E741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0"/>
          <a:stretch/>
        </p:blipFill>
        <p:spPr>
          <a:xfrm>
            <a:off x="8377212" y="3783913"/>
            <a:ext cx="3472985" cy="27274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00449EC-0504-9B1E-49C8-61E847FA07B1}"/>
              </a:ext>
            </a:extLst>
          </p:cNvPr>
          <p:cNvSpPr/>
          <p:nvPr/>
        </p:nvSpPr>
        <p:spPr>
          <a:xfrm>
            <a:off x="4586872" y="2769372"/>
            <a:ext cx="35269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0" cap="none" spc="0" dirty="0">
                <a:ln w="0"/>
                <a:solidFill>
                  <a:srgbClr val="F48914"/>
                </a:solidFill>
                <a:cs typeface="B Morvarid" panose="00000400000000000000" pitchFamily="2" charset="-78"/>
              </a:rPr>
              <a:t>ساز های زهی</a:t>
            </a:r>
          </a:p>
          <a:p>
            <a:pPr algn="ctr"/>
            <a:r>
              <a:rPr lang="fa-IR" sz="5400" dirty="0">
                <a:ln w="0"/>
                <a:solidFill>
                  <a:srgbClr val="F48914"/>
                </a:solidFill>
                <a:cs typeface="B Morvarid" panose="00000400000000000000" pitchFamily="2" charset="-78"/>
              </a:rPr>
              <a:t>(سیم دار)</a:t>
            </a:r>
            <a:endParaRPr lang="fa-IR" sz="5400" b="0" cap="none" spc="0" dirty="0">
              <a:ln w="0"/>
              <a:solidFill>
                <a:srgbClr val="F48914"/>
              </a:solidFill>
              <a:cs typeface="B Morvarid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02119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37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Hamidreza</dc:creator>
  <cp:lastModifiedBy>Hamidreza</cp:lastModifiedBy>
  <cp:revision>3</cp:revision>
  <dcterms:created xsi:type="dcterms:W3CDTF">2022-10-03T14:40:37Z</dcterms:created>
  <dcterms:modified xsi:type="dcterms:W3CDTF">2022-10-03T19:36:41Z</dcterms:modified>
</cp:coreProperties>
</file>